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1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91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53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734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151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889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811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894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403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607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43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137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79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88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61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75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6011BD5-A1A9-4CA9-BD91-04B2418FD9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E59F961-898B-4E35-BE5C-98C31627F6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00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дошкольного образования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с 01.09.2023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8917" y="5839264"/>
            <a:ext cx="8825658" cy="86142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«Детский сад №11 «колокольчик»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810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1987" y="865513"/>
            <a:ext cx="8761413" cy="706964"/>
          </a:xfrm>
        </p:spPr>
        <p:txBody>
          <a:bodyPr/>
          <a:lstStyle/>
          <a:p>
            <a:pPr algn="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разработки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3725" y="2170880"/>
            <a:ext cx="11257936" cy="41119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организации и осуществления образовательной деятельности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01.01.2021определяется в соответствие с приказом Министерства просвещения РФ от 31.07.2020 Nº373 «Об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образования».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структуре, объему, условиям реализации и результатам освоения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01.01.2014 определяются в соответствие с Федеральным государственным образовательным стандартом дошкольного образования (ФГОС ДО).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объем и содержание дошкольного образования, планируемые результаты освоения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01.09.2023 определяются в соответствие с Федеральной образовательной программой дошкольного образования (ФОП до).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дошкольного образования в конкретной Образовательной организации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01.09.2023 определяется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программой дошкольного образования (ОП ДО).</a:t>
            </a:r>
          </a:p>
        </p:txBody>
      </p:sp>
    </p:spTree>
    <p:extLst>
      <p:ext uri="{BB962C8B-B14F-4D97-AF65-F5344CB8AC3E}">
        <p14:creationId xmlns:p14="http://schemas.microsoft.com/office/powerpoint/2010/main" val="4236118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дошкольного образование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54954" y="2613332"/>
            <a:ext cx="8825659" cy="3416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основным общеобразовательным программам, определяет содержание и организацию деятельности для Образовательной организации в целом (для всех возрастных групп).</a:t>
            </a:r>
          </a:p>
          <a:p>
            <a:pPr marL="0" indent="0" algn="just">
              <a:buFont typeface="Wingdings 3" charset="2"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является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85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ориентировано на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648929" y="2713703"/>
            <a:ext cx="10992465" cy="19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60438" y="2890683"/>
            <a:ext cx="19074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и воспитание ребенка как гражданина РФ, формирование основ его гражданской и культурной идентичности на соответствующем его возрасту содержании доступными средствами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36606" y="2890683"/>
            <a:ext cx="19074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риобщение детей к традиционным духовно – нравственным социокультурным ценностям российского народа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12774" y="2890683"/>
            <a:ext cx="19074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оспитание подрастающего поколения как знающего и уважающего историю и культуру своей семьи, большой и малой Родины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77432" y="2890683"/>
            <a:ext cx="19074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азностороннее развитие ребенка в период дошкольного детства с учетом возрастных и индивидуальных особенностей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16367" y="2890683"/>
            <a:ext cx="19074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ормирование ценного отношения к окружающему миру, становления опыта действий и поступков на основе осмысления ценностей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295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ориентировано на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648929" y="2713703"/>
            <a:ext cx="10992465" cy="19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60438" y="2890683"/>
            <a:ext cx="19074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храну и укрепление физического и психического здоровья детей, в том числе их эмоционального благополучия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36606" y="2890683"/>
            <a:ext cx="190745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развития физических, личностных, нравственных качеств и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 патриотизма, интеллектуальных и художественно-творческих способностей, инициативности,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самостотвености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12774" y="2890683"/>
            <a:ext cx="19074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 поддержки семьи и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омпетентности родителей в вопросах воспитания,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развития, охраны и укрепления здоровья детей, обеспечения их безопасности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88942" y="2890683"/>
            <a:ext cx="19074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остижение детьми на этапе завершения дошкольного образовательного уровня развития, необходимого и достаточного для успешного освоения ими образовательных программ начального общего образования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44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построена на принципах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1277" y="2526889"/>
            <a:ext cx="1907458" cy="28007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полноценное проживание ребенком всех этапов детства (младенческого, раннего и дошкольного возрастов), обогащение (амплификация) детского развития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5095" y="2526888"/>
            <a:ext cx="2659627" cy="28007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образовательной деятельности на основе индивидуальных особенностей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ребенка, при котором сам ребенок становится активным в выборе содержания своего образования, становится субъектом образования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84489" y="2526887"/>
            <a:ext cx="2659627" cy="28007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и сотрудничество детей и родителей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(законных представителей), совершеннолетних членов семьи, принимающих участие в воспитании детей младенческого, раннего и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ошкольного возрастов, а также педагогических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43883" y="2526887"/>
            <a:ext cx="1907458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ребенка полноценным участником (субъектом)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отношений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72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построена на принципах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1277" y="2526889"/>
            <a:ext cx="1907458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оддержка инициативы детей в различных видах деятельности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5095" y="2526888"/>
            <a:ext cx="2659627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отрудничество Образовательной организации с семьей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84489" y="2526887"/>
            <a:ext cx="2659627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риобщение детей к социокультурным нормам, традициям семьи, общества и государства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43883" y="2526887"/>
            <a:ext cx="1907458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 этнокультурной ситуации развития детей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4838" y="4586745"/>
            <a:ext cx="3810001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</a:p>
          <a:p>
            <a:pPr algn="ctr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ПОЗНАВАТЕЛЬНЫХ ИНТЕРЕСОВ И ПОЗНАВАТЕЛЬНЫХ ДЕЙСТВИЙ</a:t>
            </a:r>
          </a:p>
          <a:p>
            <a:pPr algn="ctr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В РАЗЛИЧНЫХ ВИДАХ</a:t>
            </a:r>
          </a:p>
          <a:p>
            <a:pPr algn="ctr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94320" y="4586745"/>
            <a:ext cx="3810001" cy="20621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АДЕКВАТНОСТЬ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(СООТВЕТСТВИЕ УСЛОВИЙ, ТРЕБОВАНИЙ, МЕТОДОВ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ВОЗРАСТУ И ОСОБЕННОСТЯМ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РАЗВИТИЯ);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РЕАЛИЗАЦИИ ОБРАЗОВАТЕЛЬНОЙ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957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6399" y="757358"/>
            <a:ext cx="8761413" cy="102228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реализации образовательной программы осуществляется взаимодействие с семьями обучающихся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7919" y="2290916"/>
            <a:ext cx="69906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педагогической поддержки семьи;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компетентности родителей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(законных представителей) в вопросах образования, охраны и укрепления здоровья детей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единства подходов к воспитанию и обучения детей в условиях Образовательной организации и семьи;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воспитательного потенциала семьи;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966252" y="2290916"/>
            <a:ext cx="553556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решение задач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родителей (законных представителей);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 родителей (законных представителей);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родителей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(законных представителей)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Способствование развитию;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взаимодействия;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630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7070" y="944171"/>
            <a:ext cx="8761413" cy="70696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реализации образовательной программы взаимодействие с семьями обучающихся осуществляется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2215" y="2497393"/>
            <a:ext cx="553556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принципах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семьи в воспитании, обучении и развитии ребенка;</a:t>
            </a:r>
          </a:p>
          <a:p>
            <a:pPr marL="285750" indent="-28575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ткрытость;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Взаимное доверие, уважение и доброжелательность;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Индивидуально-дифференцированный подход к каждой семье;</a:t>
            </a:r>
          </a:p>
          <a:p>
            <a:pPr marL="285750" indent="-285750">
              <a:buFontTx/>
              <a:buChar char="-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озрастосообразность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317324" y="2497393"/>
            <a:ext cx="553556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направлениям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аналитическикое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просветительское;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консультационное;</a:t>
            </a:r>
          </a:p>
          <a:p>
            <a:pPr marL="285750" indent="-28575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еализация образовательных задач, проектов, мероприятии;</a:t>
            </a:r>
          </a:p>
          <a:p>
            <a:pPr marL="285750" indent="-28575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рганизация развивающей предметно – пространственной среды;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13432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TM02900722[[fn=Ион (конференц-зал)]]</Template>
  <TotalTime>69</TotalTime>
  <Words>639</Words>
  <Application>Microsoft Office PowerPoint</Application>
  <PresentationFormat>Широкоэкранный</PresentationFormat>
  <Paragraphs>82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Ион (конференц-зал)</vt:lpstr>
      <vt:lpstr>Образовательная программа дошкольного образования  внедрение с 01.09.2023</vt:lpstr>
      <vt:lpstr>Основание  для разработки</vt:lpstr>
      <vt:lpstr>Образовательная программа дошкольного образование</vt:lpstr>
      <vt:lpstr>Содержание ориентировано на</vt:lpstr>
      <vt:lpstr>Содержание ориентировано на</vt:lpstr>
      <vt:lpstr>Образовательная программа построена на принципах</vt:lpstr>
      <vt:lpstr>Образовательная программа построена на принципах</vt:lpstr>
      <vt:lpstr>При реализации образовательной программы осуществляется взаимодействие с семьями обучающихся </vt:lpstr>
      <vt:lpstr>При реализации образовательной программы взаимодействие с семьями обучающихся осуществляется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8</cp:revision>
  <dcterms:created xsi:type="dcterms:W3CDTF">2024-12-16T11:18:22Z</dcterms:created>
  <dcterms:modified xsi:type="dcterms:W3CDTF">2024-12-16T12:28:10Z</dcterms:modified>
</cp:coreProperties>
</file>