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3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34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5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8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11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9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03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0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3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3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9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1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5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011BD5-A1A9-4CA9-BD91-04B2418FD9A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E59F961-898B-4E35-BE5C-98C31627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 01.09.2023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8917" y="5839264"/>
            <a:ext cx="8825658" cy="8614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№11 «колокольчик»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1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987" y="865513"/>
            <a:ext cx="8761413" cy="706964"/>
          </a:xfrm>
        </p:spPr>
        <p:txBody>
          <a:bodyPr/>
          <a:lstStyle/>
          <a:p>
            <a:pPr algn="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3725" y="2170880"/>
            <a:ext cx="11257936" cy="41119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01.01.2021определяется в соответствие с приказом Министерства просвещения РФ от 31.07.2020 Nº373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структуре, объему, условиям реализации и результатам освоения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01.01.2014 определяются в соответствие с Федеральным государственным образовательным стандартом дошкольного образования (ФГОС ДО).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объем и содержание дошкольного образования, планируемые результаты освоения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01.09.2023 определяются в соответствие с Федеральной образовательной программой дошкольного образования (ФОП до).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дошкольного образования в конкретной Образовательной организации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01.09.2023 определяется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образования (ОП ДО).</a:t>
            </a:r>
          </a:p>
        </p:txBody>
      </p:sp>
    </p:spTree>
    <p:extLst>
      <p:ext uri="{BB962C8B-B14F-4D97-AF65-F5344CB8AC3E}">
        <p14:creationId xmlns:p14="http://schemas.microsoft.com/office/powerpoint/2010/main" val="423611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54954" y="2613332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основным общеобразовательным программам, определяет содержание и организацию деятельности для Образовательной организации в целом (для всех возрастных групп).</a:t>
            </a:r>
          </a:p>
          <a:p>
            <a:pPr marL="0" indent="0" algn="just">
              <a:buFont typeface="Wingdings 3" charset="2"/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5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ориентировано на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48929" y="2713703"/>
            <a:ext cx="10992465" cy="19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0438" y="2890683"/>
            <a:ext cx="19074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ребенка как гражданина РФ, формирование основ его гражданской и культурной идентичности на соответствующем его возрасту содержании доступными средствами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6606" y="2890683"/>
            <a:ext cx="1907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риобщение детей к традиционным духовно – нравственным социокультурным ценностям российского народа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774" y="2890683"/>
            <a:ext cx="19074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оспитание подрастающего поколения как знающего и уважающего историю и культуру своей семьи, большой и малой Родины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7432" y="2890683"/>
            <a:ext cx="19074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азностороннее развитие ребенка в период дошкольного детства с учетом возрастных и индивидуальных особенностей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6367" y="2890683"/>
            <a:ext cx="19074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ценного отношения к окружающему миру, становления опыта действий и поступков на основе осмысления ценностей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9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ориентировано на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48929" y="2713703"/>
            <a:ext cx="10992465" cy="19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0438" y="2890683"/>
            <a:ext cx="19074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храну и укрепление физического и психического здоровья детей, в том числе их эмоционального благополучия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6606" y="2890683"/>
            <a:ext cx="190745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патриотизма, интеллектуальных и художественно-творческих способностей, инициативности,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самостотвености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774" y="2890683"/>
            <a:ext cx="19074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поддержки семьи 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омпетентности родителей в вопросах воспитания,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охраны и укрепления здоровья детей, обеспечения их безопасности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8942" y="2890683"/>
            <a:ext cx="19074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остижение детьми на этапе завершения дошкольного образовательного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4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построена на принципах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277" y="2526889"/>
            <a:ext cx="1907458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ребенком всех этапов детства (младенческого, раннего и дошкольного возрастов), обогащение (амплификация) детского развития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5095" y="2526888"/>
            <a:ext cx="2659627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образовательной деятельности на основе индивидуальных особенностей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4489" y="2526887"/>
            <a:ext cx="2659627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сотрудничество детей и родителей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представителей), совершеннолетних членов семьи, принимающих участие в воспитании детей младенческого, раннего и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ошкольного возрастов, а также педагогических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3883" y="2526887"/>
            <a:ext cx="190745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ребенка полноценным участником (субъектом)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7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построена на принципах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277" y="2526889"/>
            <a:ext cx="190745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оддержка инициативы детей в различных видах 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5095" y="2526888"/>
            <a:ext cx="265962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отрудничество Образовательной организации с семьей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4489" y="2526887"/>
            <a:ext cx="2659627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риобщение детей к социокультурным нормам, традициям семьи, общества и государства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3883" y="2526887"/>
            <a:ext cx="190745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 этнокультурной ситуации развития детей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4838" y="4586745"/>
            <a:ext cx="381000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</a:p>
          <a:p>
            <a:pPr algn="ctr"/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ИНТЕРЕСОВ И ПОЗНАВАТЕЛЬНЫХ ДЕЙСТВИЙ</a:t>
            </a:r>
          </a:p>
          <a:p>
            <a:pPr algn="ctr"/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РАЗЛИЧНЫХ ВИДАХ</a:t>
            </a:r>
          </a:p>
          <a:p>
            <a:pPr algn="ctr"/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4320" y="4586745"/>
            <a:ext cx="3810001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(СООТВЕТСТВИЕ УСЛОВИЙ, ТРЕБОВАНИЙ, МЕТОДОВ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ВОЗРАСТУ И ОСОБЕННОСТЯМ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РАЗВИТИЯ);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ОБРАЗОВАТЕЛЬНОЙ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95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399" y="757358"/>
            <a:ext cx="8761413" cy="10222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образовательной программы осуществляется взаимодействие с семьями обучающихся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919" y="2290916"/>
            <a:ext cx="69906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 поддержки семьи;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родителей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в вопросах образования, охраны и укрепления здоровья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единства подходов к воспитанию и обучения детей в условиях Образовательной организации и семьи;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воспитательного потенциала семьи;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66252" y="2290916"/>
            <a:ext cx="553556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решение задач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(законных представителей);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Способствование развитию;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63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070" y="944171"/>
            <a:ext cx="8761413" cy="70696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образовательной программы взаимодействие с семьями обучающихся осуществляется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215" y="2497393"/>
            <a:ext cx="553556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принципах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ткрытость;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семье;</a:t>
            </a:r>
          </a:p>
          <a:p>
            <a:pPr marL="285750" indent="-285750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озрастосообразность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17324" y="2497393"/>
            <a:ext cx="55355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аналитическикое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образовательных задач, проектов, мероприятии;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развивающей предметно – пространственной среды;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34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69</TotalTime>
  <Words>639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Ион (конференц-зал)</vt:lpstr>
      <vt:lpstr>Образовательная программа дошкольного образования  внедрение с 01.09.2023</vt:lpstr>
      <vt:lpstr>Основание  для разработки</vt:lpstr>
      <vt:lpstr>Образовательная программа дошкольного образование</vt:lpstr>
      <vt:lpstr>Содержание ориентировано на</vt:lpstr>
      <vt:lpstr>Содержание ориентировано на</vt:lpstr>
      <vt:lpstr>Образовательная программа построена на принципах</vt:lpstr>
      <vt:lpstr>Образовательная программа построена на принципах</vt:lpstr>
      <vt:lpstr>При реализации образовательной программы осуществляется взаимодействие с семьями обучающихся </vt:lpstr>
      <vt:lpstr>При реализации образовательной программы взаимодействие с семьями обучающихся осуществляется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8</cp:revision>
  <dcterms:created xsi:type="dcterms:W3CDTF">2024-12-16T11:18:22Z</dcterms:created>
  <dcterms:modified xsi:type="dcterms:W3CDTF">2024-12-16T12:28:10Z</dcterms:modified>
</cp:coreProperties>
</file>