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5" r:id="rId3"/>
    <p:sldId id="299" r:id="rId4"/>
    <p:sldId id="300" r:id="rId5"/>
    <p:sldId id="308" r:id="rId6"/>
    <p:sldId id="302" r:id="rId7"/>
    <p:sldId id="303" r:id="rId8"/>
    <p:sldId id="304" r:id="rId9"/>
    <p:sldId id="306" r:id="rId10"/>
    <p:sldId id="296" r:id="rId11"/>
    <p:sldId id="282" r:id="rId12"/>
    <p:sldId id="258" r:id="rId13"/>
    <p:sldId id="286" r:id="rId14"/>
    <p:sldId id="284" r:id="rId15"/>
    <p:sldId id="292" r:id="rId16"/>
    <p:sldId id="285" r:id="rId17"/>
    <p:sldId id="301" r:id="rId18"/>
    <p:sldId id="293" r:id="rId19"/>
    <p:sldId id="310" r:id="rId20"/>
    <p:sldId id="309" r:id="rId21"/>
    <p:sldId id="291" r:id="rId22"/>
    <p:sldId id="289" r:id="rId23"/>
    <p:sldId id="288" r:id="rId24"/>
    <p:sldId id="259" r:id="rId25"/>
    <p:sldId id="298" r:id="rId26"/>
    <p:sldId id="307" r:id="rId27"/>
    <p:sldId id="261" r:id="rId28"/>
    <p:sldId id="263" r:id="rId29"/>
    <p:sldId id="264" r:id="rId30"/>
    <p:sldId id="311" r:id="rId31"/>
    <p:sldId id="297" r:id="rId32"/>
    <p:sldId id="305" r:id="rId33"/>
    <p:sldId id="265" r:id="rId34"/>
    <p:sldId id="266" r:id="rId35"/>
    <p:sldId id="283" r:id="rId36"/>
    <p:sldId id="267" r:id="rId37"/>
    <p:sldId id="268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319" y="0"/>
            <a:ext cx="91703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47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66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81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86" y="0"/>
            <a:ext cx="91674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11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38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2" t="7880" r="5721" b="12727"/>
          <a:stretch/>
        </p:blipFill>
        <p:spPr bwMode="auto">
          <a:xfrm>
            <a:off x="-19905" y="0"/>
            <a:ext cx="9163905" cy="6839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19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2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7" t="3434" r="3939" b="11313"/>
          <a:stretch/>
        </p:blipFill>
        <p:spPr bwMode="auto">
          <a:xfrm>
            <a:off x="-59763" y="0"/>
            <a:ext cx="9203763" cy="6847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7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74" y="0"/>
            <a:ext cx="9142791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13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2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27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47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2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7" t="4040" r="4849" b="11111"/>
          <a:stretch/>
        </p:blipFill>
        <p:spPr bwMode="auto">
          <a:xfrm>
            <a:off x="0" y="0"/>
            <a:ext cx="9131633" cy="685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69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2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7" t="4060" r="3273" b="3576"/>
          <a:stretch/>
        </p:blipFill>
        <p:spPr bwMode="auto">
          <a:xfrm>
            <a:off x="0" y="-27105"/>
            <a:ext cx="9144000" cy="688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1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myslide.ru/documents_2/e75fae6ef15b160bb0c6d49c21ce5c23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50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28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2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" t="-122" r="13" b="14061"/>
          <a:stretch/>
        </p:blipFill>
        <p:spPr bwMode="auto">
          <a:xfrm>
            <a:off x="6854" y="0"/>
            <a:ext cx="91371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70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5"/>
            <a:ext cx="9144000" cy="684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06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175"/>
            <a:ext cx="9179915" cy="688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99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11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889" y="0"/>
            <a:ext cx="69002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45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0"/>
            <a:ext cx="90868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89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2" b="1070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11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3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9" t="4183" r="3333" b="7217"/>
          <a:stretch/>
        </p:blipFill>
        <p:spPr bwMode="auto">
          <a:xfrm>
            <a:off x="0" y="0"/>
            <a:ext cx="912961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11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2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3" t="9814" r="4279" b="2307"/>
          <a:stretch/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11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31" y="0"/>
            <a:ext cx="9161932" cy="685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85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5"/>
            <a:ext cx="9144000" cy="684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Елена\Desktop\Центр Профессионал\21. Коррекционная работа с детьми, имеющими расстройства аутистического спектра в условиях реализации ФГОС ДО\2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03"/>
          <a:stretch/>
        </p:blipFill>
        <p:spPr bwMode="auto">
          <a:xfrm>
            <a:off x="0" y="0"/>
            <a:ext cx="9144000" cy="615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899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4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67"/>
          <a:stretch/>
        </p:blipFill>
        <p:spPr bwMode="auto">
          <a:xfrm>
            <a:off x="539552" y="0"/>
            <a:ext cx="8077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7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2" t="4849" r="3939" b="17576"/>
          <a:stretch/>
        </p:blipFill>
        <p:spPr bwMode="auto">
          <a:xfrm>
            <a:off x="-59325" y="0"/>
            <a:ext cx="9203325" cy="685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11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4" t="5050" r="4091" b="5657"/>
          <a:stretch/>
        </p:blipFill>
        <p:spPr bwMode="auto">
          <a:xfrm>
            <a:off x="-60320" y="0"/>
            <a:ext cx="920432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11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0" t="9091" r="9217" b="8485"/>
          <a:stretch/>
        </p:blipFill>
        <p:spPr bwMode="auto">
          <a:xfrm>
            <a:off x="-71219" y="0"/>
            <a:ext cx="9211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10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03"/>
          <a:stretch/>
        </p:blipFill>
        <p:spPr bwMode="auto">
          <a:xfrm>
            <a:off x="0" y="0"/>
            <a:ext cx="9134725" cy="682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11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85"/>
          <a:stretch/>
        </p:blipFill>
        <p:spPr bwMode="auto">
          <a:xfrm>
            <a:off x="0" y="0"/>
            <a:ext cx="9130145" cy="683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11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3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1" t="9697" r="7397" b="11919"/>
          <a:stretch/>
        </p:blipFill>
        <p:spPr bwMode="auto">
          <a:xfrm>
            <a:off x="0" y="0"/>
            <a:ext cx="9143287" cy="684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82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-28739"/>
            <a:ext cx="7344816" cy="6886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27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3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8" b="9899"/>
          <a:stretch/>
        </p:blipFill>
        <p:spPr bwMode="auto">
          <a:xfrm>
            <a:off x="0" y="0"/>
            <a:ext cx="8977745" cy="617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85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3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92"/>
          <a:stretch/>
        </p:blipFill>
        <p:spPr bwMode="auto">
          <a:xfrm>
            <a:off x="0" y="0"/>
            <a:ext cx="9144000" cy="622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98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9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Елена\Desktop\Центр Профессионал\21. Коррекционная работа с детьми, имеющими расстройства аутистического спектра в условиях реализации ФГОС ДО\4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2" b="808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5" name="Picture 3" descr="C:\Users\Елена\Desktop\Центр Профессионал\21. Коррекционная работа с детьми, имеющими расстройства аутистического спектра в условиях реализации ФГОС ДО\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415535"/>
            <a:ext cx="4201269" cy="2410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97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0</Words>
  <Application>Microsoft Office PowerPoint</Application>
  <PresentationFormat>Экран (4:3)</PresentationFormat>
  <Paragraphs>0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Расстройства аутистического спектра у детей дошкольного возраста</dc:title>
  <dc:creator>Елена</dc:creator>
  <cp:lastModifiedBy>Елена</cp:lastModifiedBy>
  <cp:revision>32</cp:revision>
  <dcterms:created xsi:type="dcterms:W3CDTF">2017-11-01T12:47:44Z</dcterms:created>
  <dcterms:modified xsi:type="dcterms:W3CDTF">2017-11-03T08:43:06Z</dcterms:modified>
</cp:coreProperties>
</file>